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80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98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12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7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81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20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56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41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67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07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7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6F218-F42E-44F6-BEE6-5048090D6741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56251-272C-4157-B049-54B41DFFC0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13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LOC Management App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App allows Desk officers to consolidate LOC related data on a centralized software and derive various reports as needed. The following slides list the features of the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531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LOC-Add balance Confirmation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58" r="1867" b="6404"/>
          <a:stretch/>
        </p:blipFill>
        <p:spPr>
          <a:xfrm>
            <a:off x="820223" y="1351005"/>
            <a:ext cx="10502333" cy="454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1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 Listing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50" r="1760" b="4700"/>
          <a:stretch/>
        </p:blipFill>
        <p:spPr>
          <a:xfrm>
            <a:off x="738357" y="1349287"/>
            <a:ext cx="10331576" cy="50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06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 Details, Timelines, Funding LOCs, PQs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36" r="1546" b="9623"/>
          <a:stretch/>
        </p:blipFill>
        <p:spPr>
          <a:xfrm>
            <a:off x="809463" y="1447582"/>
            <a:ext cx="10253257" cy="45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5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 Contracts under Project and Project Contacts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68" r="1760" b="18710"/>
          <a:stretch/>
        </p:blipFill>
        <p:spPr>
          <a:xfrm>
            <a:off x="548211" y="1563824"/>
            <a:ext cx="10492167" cy="412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 Location on Map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335" r="1867" b="5079"/>
          <a:stretch/>
        </p:blipFill>
        <p:spPr>
          <a:xfrm>
            <a:off x="569526" y="1779373"/>
            <a:ext cx="10781007" cy="41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Project-Edit 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8" r="1653" b="13788"/>
          <a:stretch/>
        </p:blipFill>
        <p:spPr>
          <a:xfrm>
            <a:off x="568411" y="1389463"/>
            <a:ext cx="10849393" cy="47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21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Project-Manage Important Dates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718" r="3357" b="8108"/>
          <a:stretch/>
        </p:blipFill>
        <p:spPr>
          <a:xfrm>
            <a:off x="643822" y="2265405"/>
            <a:ext cx="10694187" cy="355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Project-Link to Funding LOC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96" r="1653" b="27040"/>
          <a:stretch/>
        </p:blipFill>
        <p:spPr>
          <a:xfrm>
            <a:off x="601641" y="1380674"/>
            <a:ext cx="10581977" cy="37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4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Project-Add Prequalification Process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165" r="1867" b="3186"/>
          <a:stretch/>
        </p:blipFill>
        <p:spPr>
          <a:xfrm>
            <a:off x="749078" y="1277858"/>
            <a:ext cx="10297863" cy="47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7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Project-PQ Details with Contract 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7" r="1546" b="2997"/>
          <a:stretch/>
        </p:blipFill>
        <p:spPr>
          <a:xfrm>
            <a:off x="807359" y="1351523"/>
            <a:ext cx="9927940" cy="49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application id divided into the following sections:</a:t>
            </a:r>
          </a:p>
          <a:p>
            <a:pPr lvl="1"/>
            <a:r>
              <a:rPr lang="en-US" dirty="0" smtClean="0"/>
              <a:t>Administration</a:t>
            </a:r>
          </a:p>
          <a:p>
            <a:pPr lvl="2"/>
            <a:r>
              <a:rPr lang="en-US" dirty="0" smtClean="0"/>
              <a:t>This section lists all the configuration options to control the applications behavior.</a:t>
            </a:r>
          </a:p>
          <a:p>
            <a:pPr lvl="1"/>
            <a:r>
              <a:rPr lang="en-US" dirty="0" smtClean="0"/>
              <a:t>LOC</a:t>
            </a:r>
          </a:p>
          <a:p>
            <a:pPr lvl="2"/>
            <a:r>
              <a:rPr lang="en-US" dirty="0" smtClean="0"/>
              <a:t>Here we can manage the LOCs</a:t>
            </a:r>
          </a:p>
          <a:p>
            <a:pPr lvl="1"/>
            <a:r>
              <a:rPr lang="en-US" dirty="0" smtClean="0"/>
              <a:t>Project</a:t>
            </a:r>
          </a:p>
          <a:p>
            <a:pPr lvl="2"/>
            <a:r>
              <a:rPr lang="en-US" dirty="0" smtClean="0"/>
              <a:t>Here we can manage the </a:t>
            </a:r>
            <a:r>
              <a:rPr lang="en-US" dirty="0" err="1" smtClean="0"/>
              <a:t>Projects,Prequalification</a:t>
            </a:r>
            <a:r>
              <a:rPr lang="en-US" dirty="0" smtClean="0"/>
              <a:t> and Contracts under them.</a:t>
            </a:r>
          </a:p>
          <a:p>
            <a:pPr lvl="1"/>
            <a:r>
              <a:rPr lang="en-US" dirty="0" smtClean="0"/>
              <a:t>Reports</a:t>
            </a:r>
          </a:p>
          <a:p>
            <a:pPr lvl="2"/>
            <a:r>
              <a:rPr lang="en-US" dirty="0" smtClean="0"/>
              <a:t>This section has Standard Reports and also a Report builder to extract user defined reports.</a:t>
            </a:r>
          </a:p>
          <a:p>
            <a:pPr lvl="2"/>
            <a:r>
              <a:rPr lang="en-US" dirty="0" smtClean="0"/>
              <a:t>There is also a Map Report to </a:t>
            </a:r>
            <a:r>
              <a:rPr lang="en-US" smtClean="0"/>
              <a:t>view projects on a Map.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1295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Projects-Add Contract under PQ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516" y="1515762"/>
            <a:ext cx="11065904" cy="46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4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Contract-Details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8" r="1867" b="3944"/>
          <a:stretch/>
        </p:blipFill>
        <p:spPr>
          <a:xfrm>
            <a:off x="696558" y="1315766"/>
            <a:ext cx="10482188" cy="51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8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Contract-Tender Details, Funding Arrangement, Approvals, Guarantees, &amp; Payment Terms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07" r="1867" b="3186"/>
          <a:stretch/>
        </p:blipFill>
        <p:spPr>
          <a:xfrm>
            <a:off x="1186250" y="1690688"/>
            <a:ext cx="9789616" cy="48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4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Contract-Content Requirements, Letter of Credit, &amp; Closure 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422" r="2399" b="4322"/>
          <a:stretch/>
        </p:blipFill>
        <p:spPr>
          <a:xfrm>
            <a:off x="732583" y="2199503"/>
            <a:ext cx="11096096" cy="37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71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Reports- Custom Report Builder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17" r="1121" b="24768"/>
          <a:stretch/>
        </p:blipFill>
        <p:spPr>
          <a:xfrm>
            <a:off x="703539" y="1326450"/>
            <a:ext cx="10153931" cy="377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76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Reports- User created Custom Report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7" r="1546" b="2997"/>
          <a:stretch/>
        </p:blipFill>
        <p:spPr>
          <a:xfrm>
            <a:off x="788630" y="1326608"/>
            <a:ext cx="10093554" cy="50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76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Reports-Fixed Standard Reports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8" r="1121" b="26472"/>
          <a:stretch/>
        </p:blipFill>
        <p:spPr>
          <a:xfrm>
            <a:off x="787261" y="1456054"/>
            <a:ext cx="10628010" cy="385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70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Reports-Fixed Standard Reports Example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8" r="1227" b="17006"/>
          <a:stretch/>
        </p:blipFill>
        <p:spPr>
          <a:xfrm>
            <a:off x="890205" y="1350409"/>
            <a:ext cx="10189142" cy="425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0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Reports-Map with global Project Distribution/Density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07" r="2185" b="17952"/>
          <a:stretch/>
        </p:blipFill>
        <p:spPr>
          <a:xfrm>
            <a:off x="838200" y="1618806"/>
            <a:ext cx="10515600" cy="43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2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Dashboard-An overview of important parameters.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7" r="1440" b="2050"/>
          <a:stretch/>
        </p:blipFill>
        <p:spPr>
          <a:xfrm>
            <a:off x="838201" y="1690688"/>
            <a:ext cx="10122976" cy="50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2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Section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18" r="1121" b="20603"/>
          <a:stretch/>
        </p:blipFill>
        <p:spPr>
          <a:xfrm>
            <a:off x="560785" y="1690688"/>
            <a:ext cx="10793015" cy="426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6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LOC-List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39" b="13031"/>
          <a:stretch/>
        </p:blipFill>
        <p:spPr>
          <a:xfrm>
            <a:off x="677221" y="1565189"/>
            <a:ext cx="10780818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10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LOC-Details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18" b="18142"/>
          <a:stretch/>
        </p:blipFill>
        <p:spPr>
          <a:xfrm>
            <a:off x="838201" y="1694705"/>
            <a:ext cx="10672798" cy="431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3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LOC-Project Listing, Payment Details, Balance Confirmation.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310" r="1334" b="6215"/>
          <a:stretch/>
        </p:blipFill>
        <p:spPr>
          <a:xfrm>
            <a:off x="747894" y="2108886"/>
            <a:ext cx="10662442" cy="379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77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LOC-Edit Details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28" b="3186"/>
          <a:stretch/>
        </p:blipFill>
        <p:spPr>
          <a:xfrm>
            <a:off x="724929" y="1512567"/>
            <a:ext cx="10214919" cy="50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LOC-Amendments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18" r="1121" b="5647"/>
          <a:stretch/>
        </p:blipFill>
        <p:spPr>
          <a:xfrm>
            <a:off x="838200" y="1364336"/>
            <a:ext cx="10218317" cy="49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5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LOC-Add Files, Add Team Members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487" y="1301578"/>
            <a:ext cx="10565169" cy="48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43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226</Words>
  <Application>Microsoft Office PowerPoint</Application>
  <PresentationFormat>Widescreen</PresentationFormat>
  <Paragraphs>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LOC Management App</vt:lpstr>
      <vt:lpstr>Sections</vt:lpstr>
      <vt:lpstr>Admin Section</vt:lpstr>
      <vt:lpstr>LOC-List</vt:lpstr>
      <vt:lpstr>LOC-Details</vt:lpstr>
      <vt:lpstr>LOC-Project Listing, Payment Details, Balance Confirmation.</vt:lpstr>
      <vt:lpstr>LOC-Edit Details</vt:lpstr>
      <vt:lpstr>LOC-Amendments</vt:lpstr>
      <vt:lpstr>LOC-Add Files, Add Team Members</vt:lpstr>
      <vt:lpstr>LOC-Add balance Confirmation</vt:lpstr>
      <vt:lpstr>Project- Listing</vt:lpstr>
      <vt:lpstr>Project- Details, Timelines, Funding LOCs, PQs</vt:lpstr>
      <vt:lpstr>Project- Contracts under Project and Project Contacts</vt:lpstr>
      <vt:lpstr>Project- Location on Map</vt:lpstr>
      <vt:lpstr>Project-Edit Details</vt:lpstr>
      <vt:lpstr>Project-Manage Important Dates</vt:lpstr>
      <vt:lpstr>Project-Link to Funding LOC</vt:lpstr>
      <vt:lpstr>Project-Add Prequalification Process</vt:lpstr>
      <vt:lpstr>Project-PQ Details with Contract List</vt:lpstr>
      <vt:lpstr>Projects-Add Contract under PQ</vt:lpstr>
      <vt:lpstr>Contract-Details</vt:lpstr>
      <vt:lpstr>Contract-Tender Details, Funding Arrangement, Approvals, Guarantees, &amp; Payment Terms</vt:lpstr>
      <vt:lpstr>Contract-Content Requirements, Letter of Credit, &amp; Closure Details</vt:lpstr>
      <vt:lpstr>Reports- Custom Report Builder</vt:lpstr>
      <vt:lpstr>Reports- User created Custom Report</vt:lpstr>
      <vt:lpstr>Reports-Fixed Standard Reports</vt:lpstr>
      <vt:lpstr>Reports-Fixed Standard Reports Example</vt:lpstr>
      <vt:lpstr>Reports-Map with global Project Distribution/Density</vt:lpstr>
      <vt:lpstr>Dashboard-An overview of important parameters.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 Management App</dc:title>
  <dc:creator>Birendra Patro</dc:creator>
  <cp:lastModifiedBy>Birendra Patro</cp:lastModifiedBy>
  <cp:revision>14</cp:revision>
  <dcterms:created xsi:type="dcterms:W3CDTF">2020-04-14T05:56:23Z</dcterms:created>
  <dcterms:modified xsi:type="dcterms:W3CDTF">2020-04-14T07:52:46Z</dcterms:modified>
</cp:coreProperties>
</file>